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E8FE6F-784D-4FE6-B65F-164CC26565DE}" type="datetimeFigureOut">
              <a:rPr lang="pt-BR" smtClean="0"/>
              <a:t>23/01/2024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A72A6-7E93-4C86-891E-563EBD7ED1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9727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5D4C13-81BA-AB81-8E31-1EAC817B8B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53BA687-D449-8636-3B20-1819BC8620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0DBCC67-864A-F64C-06CE-A6511BBB3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F1B54-EE6E-4B40-9BF5-02F500CD3F43}" type="datetime1">
              <a:rPr lang="pt-BR" smtClean="0"/>
              <a:t>23/01/2024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D90EA6-907E-9149-0B37-8B30FDBEF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XIV Seminário SóLetras - Estudos Linguísticos e Literários - CLCA - UENP/CJ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75087DF-36D4-8821-B89F-A73229F03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9F112-A4EF-4D79-A57D-F7FB35A3B7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009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B52764-2B91-8FA3-8DE2-AE298AAC2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C65E69D-8559-D140-1550-C35D893E6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439319-2063-C179-A9D7-E7B746336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BE393-1E55-45E3-A363-CA7F838077BB}" type="datetime1">
              <a:rPr lang="pt-BR" smtClean="0"/>
              <a:t>23/01/2024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CA87CC-71DC-55BF-FE01-5B784328B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XIV Seminário SóLetras - Estudos Linguísticos e Literários - CLCA - UENP/CJ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110224-B0E1-20A6-DA6D-A2FE61084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9F112-A4EF-4D79-A57D-F7FB35A3B7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679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F0E905F-13E0-833F-40CB-82B68B226A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E6510A5-7FA5-6500-81DA-591F7592E1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9C91E2-32FC-7E37-9C5D-B9EBD3DDC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1BEA-1500-4159-8594-D6790A21C6FE}" type="datetime1">
              <a:rPr lang="pt-BR" smtClean="0"/>
              <a:t>23/01/2024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90EE6E5-4F98-0C50-57D4-2E10C2D1B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XIV Seminário SóLetras - Estudos Linguísticos e Literários - CLCA - UENP/CJ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948B461-5DAC-4877-EC35-6C941AE05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9F112-A4EF-4D79-A57D-F7FB35A3B7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7856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6C6623-7A44-755A-CB96-ECCE7112C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6332DC1-1C30-85AC-8334-0CF17CC69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722D290-FDDD-BE72-F74F-8E3E93E77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5D74-942E-4D39-869E-176F6C94737D}" type="datetime1">
              <a:rPr lang="pt-BR" smtClean="0"/>
              <a:t>23/01/2024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F3F93B1-B226-D79B-208F-E0F01C071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XIV Seminário SóLetras - Estudos Linguísticos e Literários - CLCA - UENP/CJ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07530F-9E85-8A91-965C-54D2C40AF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9F112-A4EF-4D79-A57D-F7FB35A3B7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2888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16B0F3-7DAD-8331-E6FB-BAB0BB899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19CC12B-2AC6-A0F1-C21F-1F137D8FB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577AB35-7959-62C6-D6DB-C000682B0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184AD-BAD1-4DAA-B339-8CFC0D9B38BD}" type="datetime1">
              <a:rPr lang="pt-BR" smtClean="0"/>
              <a:t>23/01/2024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079E3AB-03D6-F41E-438B-B81B12F43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XIV Seminário SóLetras - Estudos Linguísticos e Literários - CLCA - UENP/CJ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01A012-093B-A560-EA3D-C9C6F5045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9F112-A4EF-4D79-A57D-F7FB35A3B7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0335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F45DF1-76BE-BF4D-8CC9-CFB47D0EE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8B794A-6DCC-3401-F94A-F96B9BAB8B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FB40F44-68C5-EEB4-A3BB-7AFEF0DE59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4211FB9-A26E-B7BB-3522-52487CDB1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8AF8-45B5-4DD8-9186-C89CEF526E96}" type="datetime1">
              <a:rPr lang="pt-BR" smtClean="0"/>
              <a:t>23/01/2024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08AD8BE-5056-1955-78E1-383BB41AB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XIV Seminário SóLetras - Estudos Linguísticos e Literários - CLCA - UENP/CJ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4E0FCBA-1571-7530-5439-90C295C3E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9F112-A4EF-4D79-A57D-F7FB35A3B7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93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945F55-0046-323E-134D-721718A15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AA695E5-FC31-2462-D532-65E504A13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95F2211-64EC-C3A7-5585-5DB53C91CC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FF9B895-503B-B7AC-80D2-2AA440F834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5BB70D3-2FA8-A956-6D3C-EC24FEF98F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D01FAF1-B2D8-5A09-7C93-2D12771A4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C4A9-8622-4800-8B25-7BD7744E5595}" type="datetime1">
              <a:rPr lang="pt-BR" smtClean="0"/>
              <a:t>23/01/2024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6B37DB7-C0AE-7529-64E3-F656DE5BB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XIV Seminário SóLetras - Estudos Linguísticos e Literários - CLCA - UENP/CJ</a:t>
            </a:r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A059965-EAB1-CE2B-370A-E3A5365D2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9F112-A4EF-4D79-A57D-F7FB35A3B7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7458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FC8A96-8E1B-0CB2-A5BC-77092BE16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51A022F-751F-8352-1EFD-1817C9C12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9A902-CF1C-4E70-8918-62A53BD1C02B}" type="datetime1">
              <a:rPr lang="pt-BR" smtClean="0"/>
              <a:t>23/01/2024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AD4AC94-740B-9E94-732E-B88F827D8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XIV Seminário SóLetras - Estudos Linguísticos e Literários - CLCA - UENP/CJ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289F606-FEBA-802E-B35C-07F449102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9F112-A4EF-4D79-A57D-F7FB35A3B7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7345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8D29C6E-8A98-7795-7DE5-59131ED3D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F0C2-082B-4455-B8BF-35320F00FA36}" type="datetime1">
              <a:rPr lang="pt-BR" smtClean="0"/>
              <a:t>23/01/2024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D5CAD42-B465-A825-78E5-C7C59C003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XIV Seminário SóLetras - Estudos Linguísticos e Literários - CLCA - UENP/CJ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85C5C05-E490-75A0-0972-BC2F4A88C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9F112-A4EF-4D79-A57D-F7FB35A3B7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2503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46CB51-9C39-5101-ADE4-CE872E004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D29DBE3-FB51-C570-6D93-9D619811E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17426E2-AE17-1E1C-F0EE-A02D16B232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C762ACD-B0DB-599D-CBD1-AE86F1650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EBE2E-FF9D-48E8-A9E9-A1F0F548C83F}" type="datetime1">
              <a:rPr lang="pt-BR" smtClean="0"/>
              <a:t>23/01/2024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3446493-87E0-D7D0-A179-E9B48DA1E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XIV Seminário SóLetras - Estudos Linguísticos e Literários - CLCA - UENP/CJ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34AFA7-C2A5-8957-16DE-C66B9F1F1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9F112-A4EF-4D79-A57D-F7FB35A3B7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5048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B017AD-D268-6F04-E925-551249B7F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55B5F44-A171-E4E5-6287-07559CFD61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8CAB61E-3C0C-E898-23B8-E91ABE162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BE144C0-2CD5-43CE-61DA-614C076F1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26312-0796-4C82-98F3-F2C8FD502855}" type="datetime1">
              <a:rPr lang="pt-BR" smtClean="0"/>
              <a:t>23/01/2024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E024437-62D7-60D8-CA24-1E5D3BFFC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XIV Seminário SóLetras - Estudos Linguísticos e Literários - CLCA - UENP/CJ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3D4971C-A06F-AA6B-67B4-7ED43C919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9F112-A4EF-4D79-A57D-F7FB35A3B7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1827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2794E2B-0325-F4D5-D6F7-CDA78D255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D1CCA1C-C067-ED45-3BBB-423246AC5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DE983E-65E9-8402-199B-E6543AF7AD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69DFB-8AE9-477E-9A33-A1CBDFD80958}" type="datetime1">
              <a:rPr lang="pt-BR" smtClean="0"/>
              <a:t>23/01/2024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224DBE8-18BA-1E0A-CEB5-6618AC88B6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XIV Seminário SóLetras - Estudos Linguísticos e Literários - CLCA - UENP/CJ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282A775-CC89-BCA8-EF92-03450161DD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9F112-A4EF-4D79-A57D-F7FB35A3B7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4786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83FE05-809B-DCE3-7DF9-2D050742DD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71991"/>
            <a:ext cx="9144000" cy="2387600"/>
          </a:xfrm>
        </p:spPr>
        <p:txBody>
          <a:bodyPr/>
          <a:lstStyle/>
          <a:p>
            <a:br>
              <a:rPr lang="pt-BR" dirty="0"/>
            </a:br>
            <a:r>
              <a:rPr lang="pt-BR" dirty="0"/>
              <a:t>TÍTULO DA COMUNICAÇÃO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98CC841-C0B4-E8F5-C0D2-7EB5E55CA5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dirty="0"/>
              <a:t>AUTOR (ES) E INSTITUIÇÃO </a:t>
            </a:r>
          </a:p>
          <a:p>
            <a:r>
              <a:rPr lang="pt-BR" dirty="0"/>
              <a:t>ORIENTADOR (A) E INSTITUIÇÃO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351038E-63B2-FA44-19BD-5C467A7C6D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332" y="278687"/>
            <a:ext cx="1633138" cy="1599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094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EBA190-BC70-01E5-CD4D-CCA74AF2A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INTRODUÇÃO</a:t>
            </a:r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3DB7299-5B67-2D6F-281E-9CA349A45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28661" y="6335810"/>
            <a:ext cx="4638261" cy="365125"/>
          </a:xfrm>
        </p:spPr>
        <p:txBody>
          <a:bodyPr/>
          <a:lstStyle/>
          <a:p>
            <a:r>
              <a:rPr lang="pt-BR" dirty="0"/>
              <a:t>XIV Seminário </a:t>
            </a:r>
            <a:r>
              <a:rPr lang="pt-BR" dirty="0" err="1"/>
              <a:t>SóLetras</a:t>
            </a:r>
            <a:r>
              <a:rPr lang="pt-BR" dirty="0"/>
              <a:t> - Estudos Linguísticos e Literários - CLCA - UENP/CJ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278C78BA-6BA7-FE70-A943-57AF4D588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556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F489B1-F5BC-A9EE-8FD6-903673215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SÍNTESE TEÓRICA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21216C8-1367-29A9-1F67-4BBCEEBEBE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5A01D23-FD8C-7362-6C22-3B257FA35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XIV Seminário SóLetras - Estudos Linguísticos e Literários - CLCA - UENP/CJ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0970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DC6141-DC19-6C03-7614-94F226E3E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ANÁLISE DOS DADOS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D92C20-43F8-A25C-0A50-546C340DB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B103E60-0333-D9BA-199D-018095908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82887" y="6356350"/>
            <a:ext cx="5380383" cy="365125"/>
          </a:xfrm>
        </p:spPr>
        <p:txBody>
          <a:bodyPr/>
          <a:lstStyle/>
          <a:p>
            <a:r>
              <a:rPr lang="pt-BR"/>
              <a:t>XIV Seminário SóLetras - Estudos Linguísticos e Literários - CLCA - UENP/CJ</a:t>
            </a:r>
          </a:p>
        </p:txBody>
      </p:sp>
    </p:spTree>
    <p:extLst>
      <p:ext uri="{BB962C8B-B14F-4D97-AF65-F5344CB8AC3E}">
        <p14:creationId xmlns:p14="http://schemas.microsoft.com/office/powerpoint/2010/main" val="4037518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BC6F7E-1FFD-DFAB-FC07-A68D9E88E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CONSIDERAÇÕES FINAIS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63A4DE-A656-B8CD-BF24-EC3A182CC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F597901-E205-1332-6AD2-5BAE3F556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XIV Seminário </a:t>
            </a:r>
            <a:r>
              <a:rPr lang="pt-BR" dirty="0" err="1"/>
              <a:t>SóLetras</a:t>
            </a:r>
            <a:r>
              <a:rPr lang="pt-BR" dirty="0"/>
              <a:t> - Estudos Linguísticos e Literários - CLCA - UENP/CJ</a:t>
            </a:r>
          </a:p>
        </p:txBody>
      </p:sp>
    </p:spTree>
    <p:extLst>
      <p:ext uri="{BB962C8B-B14F-4D97-AF65-F5344CB8AC3E}">
        <p14:creationId xmlns:p14="http://schemas.microsoft.com/office/powerpoint/2010/main" val="4081099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CE86B9-F6D1-E1B3-8A7E-44479BF02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REFERÊNCIAS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0A7A2AE-73D8-F49F-C624-7F408939C0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FC59DC0-7ACB-9C82-4297-9B5D44CA9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XIV Seminário SóLetras - Estudos Linguísticos e Literários - CLCA - UENP/CJ</a:t>
            </a:r>
          </a:p>
        </p:txBody>
      </p:sp>
    </p:spTree>
    <p:extLst>
      <p:ext uri="{BB962C8B-B14F-4D97-AF65-F5344CB8AC3E}">
        <p14:creationId xmlns:p14="http://schemas.microsoft.com/office/powerpoint/2010/main" val="31563337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</Words>
  <Application>Microsoft Office PowerPoint</Application>
  <PresentationFormat>Widescreen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 TÍTULO DA COMUNICAÇÃO</vt:lpstr>
      <vt:lpstr>INTRODUÇÃO</vt:lpstr>
      <vt:lpstr>SÍNTESE TEÓRICA</vt:lpstr>
      <vt:lpstr>ANÁLISE DOS DADOS</vt:lpstr>
      <vt:lpstr>CONSIDERAÇÕES FINAIS</vt:lpstr>
      <vt:lpstr>REFERÊNCIAS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TÍTULO DA COMUNICAÇÃO</dc:title>
  <dc:creator>Luiz Dias</dc:creator>
  <cp:lastModifiedBy>Luiz Dias</cp:lastModifiedBy>
  <cp:revision>1</cp:revision>
  <dcterms:created xsi:type="dcterms:W3CDTF">2024-01-23T18:44:46Z</dcterms:created>
  <dcterms:modified xsi:type="dcterms:W3CDTF">2024-01-23T18:45:23Z</dcterms:modified>
</cp:coreProperties>
</file>